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8" r:id="rId2"/>
    <p:sldId id="259" r:id="rId3"/>
    <p:sldId id="257" r:id="rId4"/>
    <p:sldId id="260" r:id="rId5"/>
    <p:sldId id="261" r:id="rId6"/>
    <p:sldId id="281" r:id="rId7"/>
    <p:sldId id="282" r:id="rId8"/>
    <p:sldId id="272" r:id="rId9"/>
    <p:sldId id="274" r:id="rId10"/>
    <p:sldId id="275" r:id="rId11"/>
    <p:sldId id="276" r:id="rId12"/>
    <p:sldId id="284" r:id="rId13"/>
    <p:sldId id="277" r:id="rId14"/>
    <p:sldId id="283" r:id="rId15"/>
    <p:sldId id="285" r:id="rId16"/>
    <p:sldId id="263" r:id="rId17"/>
    <p:sldId id="273" r:id="rId18"/>
    <p:sldId id="264" r:id="rId19"/>
    <p:sldId id="265" r:id="rId20"/>
    <p:sldId id="267" r:id="rId21"/>
    <p:sldId id="280" r:id="rId22"/>
    <p:sldId id="268" r:id="rId23"/>
    <p:sldId id="269" r:id="rId24"/>
    <p:sldId id="286" r:id="rId25"/>
    <p:sldId id="271" r:id="rId26"/>
    <p:sldId id="278" r:id="rId27"/>
    <p:sldId id="28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D3C31-E6DD-47EF-8DAF-3C248D63FA0F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882B8-A9FF-4914-B96E-8156A41A7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683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882B8-A9FF-4914-B96E-8156A41A757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2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882B8-A9FF-4914-B96E-8156A41A757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2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882B8-A9FF-4914-B96E-8156A41A757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47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882B8-A9FF-4914-B96E-8156A41A757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473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16DE-D1AD-44AC-8825-22D38DFEF8A4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46F5-566C-4EF9-8969-05785D220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746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16DE-D1AD-44AC-8825-22D38DFEF8A4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46F5-566C-4EF9-8969-05785D220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67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16DE-D1AD-44AC-8825-22D38DFEF8A4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46F5-566C-4EF9-8969-05785D220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631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16DE-D1AD-44AC-8825-22D38DFEF8A4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46F5-566C-4EF9-8969-05785D220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358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16DE-D1AD-44AC-8825-22D38DFEF8A4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46F5-566C-4EF9-8969-05785D220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66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16DE-D1AD-44AC-8825-22D38DFEF8A4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46F5-566C-4EF9-8969-05785D220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025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16DE-D1AD-44AC-8825-22D38DFEF8A4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46F5-566C-4EF9-8969-05785D220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14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16DE-D1AD-44AC-8825-22D38DFEF8A4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46F5-566C-4EF9-8969-05785D220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199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16DE-D1AD-44AC-8825-22D38DFEF8A4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46F5-566C-4EF9-8969-05785D220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251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16DE-D1AD-44AC-8825-22D38DFEF8A4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46F5-566C-4EF9-8969-05785D220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184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16DE-D1AD-44AC-8825-22D38DFEF8A4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46F5-566C-4EF9-8969-05785D220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02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716DE-D1AD-44AC-8825-22D38DFEF8A4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D46F5-566C-4EF9-8969-05785D220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08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Юные таланты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0000" lnSpcReduction="20000"/>
          </a:bodyPr>
          <a:lstStyle/>
          <a:p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- развивать логическое и творческое мышление;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 - 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развивать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способности и фантазию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студентов;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-     воспитывать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информационную культуру и любовь к информатике;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воспитывать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умение работать самостоятельно и в группах;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воспитывать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чувство товарищества и взаимопомощи.</a:t>
            </a:r>
          </a:p>
          <a:p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Условия игры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: - в игре могут принимать участие от 2 до 4 команд по 5-6 человек;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 - команды имеют название, девиз и приветствие соперникам;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 - количество баллов оглашает ведущий игры в начале каждого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    задания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Для студентов  1 – курса , группы: 1/17; 2/17; 3/17; 4/17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0665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3" t="16390" r="3740" b="9724"/>
          <a:stretch/>
        </p:blipFill>
        <p:spPr bwMode="auto">
          <a:xfrm>
            <a:off x="107504" y="188640"/>
            <a:ext cx="878497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D:\БИТ\Проведение олимпиад и конкурсов по инфо\Неделя инфо с 13 -20 ноября 2017г\гр. 1-17; 2-17\IMG_20171116_08592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32656"/>
            <a:ext cx="4248471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037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3" t="17301" r="4635" b="10374"/>
          <a:stretch/>
        </p:blipFill>
        <p:spPr bwMode="auto">
          <a:xfrm>
            <a:off x="251520" y="404664"/>
            <a:ext cx="849694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840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Выступил студент  гр. 1/17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Грингаген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Трафим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D:\БИТ\Проведение олимпиад и конкурсов по инфо\Неделя инфо с 13 -20 ноября 2017г\гр. 1-17; 2-17\IMG_20171116_09122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28092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793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БИТ\Проведение олимпиад и конкурсов по инфо\Неделя инфо с 13 -20 ноября 2017г\гр. 1-17; 2-17\IMG_20171116_0900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59" y="332656"/>
            <a:ext cx="7809673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204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БИТ\Проведение олимпиад и конкурсов по инфо\Неделя инфо с 13 -20 ноября 2017г\гр. 1-17; 2-17\IMG_20171116_09131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3690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419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2" t="17692" r="13821" b="12195"/>
          <a:stretch/>
        </p:blipFill>
        <p:spPr bwMode="auto">
          <a:xfrm>
            <a:off x="323528" y="260648"/>
            <a:ext cx="8495331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240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cap="none" smtClean="0"/>
              <a:t>Развитие денег</a:t>
            </a:r>
          </a:p>
        </p:txBody>
      </p:sp>
      <p:pic>
        <p:nvPicPr>
          <p:cNvPr id="665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21992" y="1100138"/>
            <a:ext cx="4922241" cy="3579812"/>
          </a:xfrm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844675"/>
            <a:ext cx="27813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565" name="Line 5"/>
          <p:cNvSpPr>
            <a:spLocks noChangeShapeType="1"/>
          </p:cNvSpPr>
          <p:nvPr/>
        </p:nvSpPr>
        <p:spPr bwMode="auto">
          <a:xfrm>
            <a:off x="3348038" y="3500438"/>
            <a:ext cx="1584325" cy="0"/>
          </a:xfrm>
          <a:prstGeom prst="line">
            <a:avLst/>
          </a:prstGeom>
          <a:noFill/>
          <a:ln w="317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4874102" y="188640"/>
            <a:ext cx="35480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 dirty="0">
                <a:latin typeface="Vrinda" pitchFamily="2" charset="0"/>
              </a:rPr>
              <a:t>Закрепление за золотом роли всеобщего эквивалента </a:t>
            </a:r>
          </a:p>
        </p:txBody>
      </p:sp>
    </p:spTree>
    <p:extLst>
      <p:ext uri="{BB962C8B-B14F-4D97-AF65-F5344CB8AC3E}">
        <p14:creationId xmlns:p14="http://schemas.microsoft.com/office/powerpoint/2010/main" val="166527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Так же в конкурсе были представлены разработки и изобретения студентов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Электронные платежные системы - </a:t>
            </a:r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Подготовил: Бурунов Артур 2/17</a:t>
            </a:r>
          </a:p>
          <a:p>
            <a:endParaRPr lang="ru-RU" dirty="0"/>
          </a:p>
        </p:txBody>
      </p:sp>
      <p:pic>
        <p:nvPicPr>
          <p:cNvPr id="5122" name="Picture 2" descr="D:\БИТ\Проведение олимпиад и конкурсов по инфо\Неделя инфо с 13 -20 ноября 2017г\гр. 1-17; 2-17\IMG_20171116_0932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" y="0"/>
            <a:ext cx="9142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264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Платежные системы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434" name="Текст 4"/>
          <p:cNvSpPr>
            <a:spLocks noGrp="1"/>
          </p:cNvSpPr>
          <p:nvPr>
            <p:ph type="body" idx="1"/>
          </p:nvPr>
        </p:nvSpPr>
        <p:spPr>
          <a:xfrm>
            <a:off x="899592" y="1052736"/>
            <a:ext cx="3200400" cy="764664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Дебетовые(работающие с электронными чеками и цифровой наличностью</a:t>
            </a:r>
            <a:r>
              <a:rPr lang="ru-RU" sz="1200" dirty="0" smtClean="0"/>
              <a:t>)</a:t>
            </a:r>
          </a:p>
        </p:txBody>
      </p:sp>
      <p:pic>
        <p:nvPicPr>
          <p:cNvPr id="18435" name="Объект 8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772816"/>
            <a:ext cx="4349750" cy="4198937"/>
          </a:xfrm>
        </p:spPr>
      </p:pic>
      <p:sp>
        <p:nvSpPr>
          <p:cNvPr id="18436" name="Текст 6"/>
          <p:cNvSpPr>
            <a:spLocks noGrp="1"/>
          </p:cNvSpPr>
          <p:nvPr>
            <p:ph type="body" sz="quarter" idx="3"/>
          </p:nvPr>
        </p:nvSpPr>
        <p:spPr>
          <a:xfrm>
            <a:off x="4716463" y="2205038"/>
            <a:ext cx="4041775" cy="588962"/>
          </a:xfrm>
        </p:spPr>
        <p:txBody>
          <a:bodyPr>
            <a:normAutofit fontScale="32500" lnSpcReduction="20000"/>
          </a:bodyPr>
          <a:lstStyle/>
          <a:p>
            <a:endParaRPr lang="ru-RU" smtClean="0"/>
          </a:p>
          <a:p>
            <a:endParaRPr lang="ru-RU" smtClean="0"/>
          </a:p>
          <a:p>
            <a:endParaRPr lang="ru-RU" smtClean="0"/>
          </a:p>
          <a:p>
            <a:r>
              <a:rPr lang="ru-RU" smtClean="0"/>
              <a:t>Кредитные (работающие с кредитными карточками)</a:t>
            </a:r>
          </a:p>
          <a:p>
            <a:endParaRPr lang="ru-RU" smtClean="0"/>
          </a:p>
        </p:txBody>
      </p:sp>
      <p:pic>
        <p:nvPicPr>
          <p:cNvPr id="18437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700588" y="1855008"/>
            <a:ext cx="4047876" cy="3806240"/>
          </a:xfrm>
        </p:spPr>
      </p:pic>
    </p:spTree>
    <p:extLst>
      <p:ext uri="{BB962C8B-B14F-4D97-AF65-F5344CB8AC3E}">
        <p14:creationId xmlns:p14="http://schemas.microsoft.com/office/powerpoint/2010/main" val="30339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59762" cy="103981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Схема платежей с помощью электронных денег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4578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63688" y="1844824"/>
            <a:ext cx="5832648" cy="4320479"/>
          </a:xfrm>
        </p:spPr>
      </p:pic>
    </p:spTree>
    <p:extLst>
      <p:ext uri="{BB962C8B-B14F-4D97-AF65-F5344CB8AC3E}">
        <p14:creationId xmlns:p14="http://schemas.microsoft.com/office/powerpoint/2010/main" val="392397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Баллы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8863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место – 90 – 100 баллов,</a:t>
            </a:r>
          </a:p>
          <a:p>
            <a:pPr algn="ctr"/>
            <a:r>
              <a:rPr lang="ru-RU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 место -  75 – 85 баллов,</a:t>
            </a:r>
          </a:p>
          <a:p>
            <a:pPr algn="ctr"/>
            <a:r>
              <a:rPr lang="ru-RU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 место -  60  - 70 баллов</a:t>
            </a:r>
            <a:r>
              <a:rPr lang="ru-RU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того, чтобы набрать необходимое количество баллов, необходимо принять участие в 4 видах конкурса</a:t>
            </a:r>
          </a:p>
          <a:p>
            <a:endParaRPr lang="ru-RU" sz="40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540002"/>
              </p:ext>
            </p:extLst>
          </p:nvPr>
        </p:nvGraphicFramePr>
        <p:xfrm>
          <a:off x="2195736" y="5373216"/>
          <a:ext cx="5400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00600"/>
              </a:tblGrid>
              <a:tr h="1775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Разработала: </a:t>
                      </a:r>
                      <a:endParaRPr lang="ru-RU" sz="2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преподаватель 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информатики - Славинская Т.В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8745" marR="118745" marT="0" marB="0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001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851648" cy="1000132"/>
          </a:xfrm>
        </p:spPr>
        <p:txBody>
          <a:bodyPr>
            <a:normAutofit/>
          </a:bodyPr>
          <a:lstStyle/>
          <a:p>
            <a:pPr algn="ctr"/>
            <a:r>
              <a:rPr lang="ru-RU" sz="5000" dirty="0" smtClean="0">
                <a:solidFill>
                  <a:srgbClr val="7030A0"/>
                </a:solidFill>
              </a:rPr>
              <a:t>Защита информации</a:t>
            </a:r>
            <a:endParaRPr lang="ru-RU" sz="5000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72198" y="3000372"/>
            <a:ext cx="2891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Выполнил:  Андрющенко Никита</a:t>
            </a:r>
          </a:p>
          <a:p>
            <a:r>
              <a:rPr lang="ru-RU" sz="2000" dirty="0" smtClean="0">
                <a:latin typeface="+mj-lt"/>
              </a:rPr>
              <a:t>2</a:t>
            </a:r>
            <a:r>
              <a:rPr lang="en-US" sz="2000" dirty="0" smtClean="0">
                <a:latin typeface="+mj-lt"/>
              </a:rPr>
              <a:t>/17</a:t>
            </a:r>
            <a:endParaRPr lang="ru-RU" sz="2000" dirty="0" smtClean="0">
              <a:latin typeface="+mj-lt"/>
            </a:endParaRPr>
          </a:p>
        </p:txBody>
      </p:sp>
      <p:pic>
        <p:nvPicPr>
          <p:cNvPr id="1026" name="Picture 2" descr="C:\Users\nikit\Desktop\computer-secury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91" y="2060848"/>
            <a:ext cx="470452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797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БИТ\Проведение олимпиад и конкурсов по инфо\Неделя инфо с 13 -20 ноября 2017г\гр. 1-17; 2-17\IMG_20171116_09174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799288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536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6596" y="1268760"/>
            <a:ext cx="8677628" cy="53149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3200" dirty="0" smtClean="0">
                <a:latin typeface="+mj-lt"/>
              </a:rPr>
              <a:t>В настоящее время для защиты от несанкционированного доступа к информации все более часто используются </a:t>
            </a:r>
            <a:r>
              <a:rPr lang="ru-RU" sz="3200" b="1" i="1" dirty="0" smtClean="0">
                <a:latin typeface="+mj-lt"/>
              </a:rPr>
              <a:t>биометрические системы идентификации. </a:t>
            </a:r>
          </a:p>
          <a:p>
            <a:pPr>
              <a:buNone/>
            </a:pPr>
            <a:r>
              <a:rPr lang="ru-RU" sz="3200" dirty="0" smtClean="0">
                <a:latin typeface="+mj-lt"/>
              </a:rPr>
              <a:t>Используемые в этих системах характеристики являются неотъемлемыми качествами личности человека и поэтому не могут быть утерянными и подделанными. </a:t>
            </a:r>
          </a:p>
          <a:p>
            <a:pPr>
              <a:buNone/>
            </a:pPr>
            <a:r>
              <a:rPr lang="ru-RU" sz="3200" dirty="0" smtClean="0">
                <a:latin typeface="+mj-lt"/>
              </a:rPr>
              <a:t>К биометрическим системам защиты информации относятся системы идентификации:</a:t>
            </a:r>
          </a:p>
          <a:p>
            <a:pPr lvl="0"/>
            <a:r>
              <a:rPr lang="ru-RU" sz="3200" dirty="0" smtClean="0">
                <a:latin typeface="+mj-lt"/>
              </a:rPr>
              <a:t>по отпечаткам пальцев;</a:t>
            </a:r>
          </a:p>
          <a:p>
            <a:pPr lvl="0"/>
            <a:r>
              <a:rPr lang="ru-RU" sz="3200" dirty="0" smtClean="0">
                <a:latin typeface="+mj-lt"/>
              </a:rPr>
              <a:t>по характеристикам речи;</a:t>
            </a:r>
          </a:p>
          <a:p>
            <a:pPr lvl="0"/>
            <a:r>
              <a:rPr lang="ru-RU" sz="3200" dirty="0" smtClean="0">
                <a:latin typeface="+mj-lt"/>
              </a:rPr>
              <a:t>по радужной оболочке глаза;</a:t>
            </a:r>
          </a:p>
          <a:p>
            <a:pPr lvl="0"/>
            <a:r>
              <a:rPr lang="ru-RU" sz="3200" dirty="0" smtClean="0">
                <a:latin typeface="+mj-lt"/>
              </a:rPr>
              <a:t>по изображению лица;</a:t>
            </a:r>
          </a:p>
          <a:p>
            <a:pPr lvl="0"/>
            <a:r>
              <a:rPr lang="ru-RU" sz="3200" dirty="0" smtClean="0">
                <a:latin typeface="+mj-lt"/>
              </a:rPr>
              <a:t>по геометрии ладони руки.</a:t>
            </a:r>
            <a:endParaRPr lang="ru-RU" dirty="0" smtClean="0">
              <a:latin typeface="+mj-lt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892480" cy="100811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/>
              <a:t>Биометрические системы</a:t>
            </a:r>
            <a:r>
              <a:rPr lang="ru-RU" sz="1800" b="1" dirty="0"/>
              <a:t> </a:t>
            </a:r>
            <a:r>
              <a:rPr lang="ru-RU" b="1" dirty="0" smtClean="0"/>
              <a:t>защиты</a:t>
            </a:r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604448" y="6309320"/>
            <a:ext cx="539552" cy="548680"/>
          </a:xfrm>
          <a:prstGeom prst="actionButtonHom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6543" y="4437112"/>
            <a:ext cx="3888432" cy="2162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7428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988840"/>
            <a:ext cx="5184576" cy="46805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Троянская программа, троянец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(от англ.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trojan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 — вредоносная программа, которая выполняет несанкционированную пользователем передачу управления компьютером удаленному пользователю, а также действия по удалению, модификации, сбору и пересылке информации третьим лицам.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13567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Троянские программы</a:t>
            </a:r>
            <a:br>
              <a:rPr lang="ru-RU" b="1" dirty="0" smtClean="0"/>
            </a:br>
            <a:r>
              <a:rPr lang="ru-RU" b="1" dirty="0" smtClean="0"/>
              <a:t>и защита от них</a:t>
            </a:r>
            <a:endParaRPr lang="ru-RU" b="1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604448" y="6309320"/>
            <a:ext cx="539552" cy="548680"/>
          </a:xfrm>
          <a:prstGeom prst="actionButtonHom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5680" y="2492896"/>
            <a:ext cx="3728319" cy="279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482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Колещук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Данил гр. 2/17 – Тема: «Геометр»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БИТ\Проведение олимпиад и конкурсов по инфо\Неделя инфо с 13 -20 ноября 2017г\гр. 1-17; 2-17\IMG_20171116_09071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044" y="1600200"/>
            <a:ext cx="588991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17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БИТ\Проведение олимпиад и конкурсов по инфо\Неделя инфо с 13 -20 ноября 2017г\гр. 1-17; 2-17\IMG_20171116_0907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" y="0"/>
            <a:ext cx="9142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БИТ\Проведение олимпиад и конкурсов по инфо\Неделя инфо с 13 -20 ноября 2017г\гр. 1-17; 2-17\IMG_20171116_09060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" y="0"/>
            <a:ext cx="9142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94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БИТ\Проведение олимпиад и конкурсов по инфо\Неделя инфо с 13 -20 ноября 2017г\гр. 1-17; 2-17\IMG_20171116_09065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" y="0"/>
            <a:ext cx="9142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951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/>
              <a:t>Распределение 1, 2 и 3 места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 место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получил студент группы 2/17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Колещук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Данил за создание  программы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«Геометр»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которая предназначена для измерения параметров квадрата,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треугольника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прямоугольника, ромба,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т.д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1340768"/>
            <a:ext cx="4032448" cy="4785395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 место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получил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Андрющенко Никита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гр. 2/17 – Тема: «Системы защиты Интернет», 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Бурунов Артур гр. 2/17 – Тема: «Электронные денежные системы».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 место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получил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Макар Сергей гр. 1/17 – Тема: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Киберспортивные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дисциплины»,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Грингаген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Трафим гр.1/17 – Тема: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Безпилотники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робототехника»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546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 каждый верный ответ команде присваивается по 5 баллов. 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Перед командами представлены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программистские версии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двадцати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известных русских пословиц и поговорок. Необходимо вспомнить, как звучат они в оригинале.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Например:</a:t>
            </a:r>
          </a:p>
          <a:p>
            <a:pPr lvl="0"/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Вирусов бояться – в Интернет не ходить</a:t>
            </a: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,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2665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Задание «Эрудит»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За верный ответ - 1 балл.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78112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lvl="0"/>
            <a:r>
              <a:rPr lang="ru-RU" dirty="0" smtClean="0"/>
              <a:t>Например:</a:t>
            </a:r>
          </a:p>
          <a:p>
            <a:pPr lvl="0"/>
            <a:r>
              <a:rPr lang="ru-RU" dirty="0" smtClean="0"/>
              <a:t>Ноль или единица в информатике – </a:t>
            </a:r>
          </a:p>
          <a:p>
            <a:pPr lvl="0"/>
            <a:r>
              <a:rPr lang="ru-RU" dirty="0" smtClean="0"/>
              <a:t>ответ (бит)</a:t>
            </a:r>
          </a:p>
          <a:p>
            <a:endParaRPr lang="ru-RU" dirty="0" smtClean="0"/>
          </a:p>
          <a:p>
            <a:r>
              <a:rPr lang="ru-RU" dirty="0" smtClean="0"/>
              <a:t>Далее студентам представлены 10 тестовых задач на которые они должны ответить – «</a:t>
            </a:r>
            <a:r>
              <a:rPr lang="ru-RU" b="1" dirty="0" smtClean="0"/>
              <a:t>Кто быстрее</a:t>
            </a:r>
            <a:r>
              <a:rPr lang="ru-RU" dirty="0" smtClean="0"/>
              <a:t>». За верный ответ студенты получат по 2 балла.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1167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ТЕСТОВЫЕ 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Назначением шины данных компьютера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явля­ется: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передача адресов ячеек оперативной памяти;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б) передача данных из оперативной памяти в регистры процессора и наоборот;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в) передача команд, выполняе­мых процессором;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г) передача информации по компью­терной сети.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312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БИТ\Проведение олимпиад и конкурсов по инфо\Неделя инфо с 13 -20 ноября 2017г\гр.3-17; 4-17\IMG_20171114_0848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57250"/>
            <a:ext cx="79208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775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БИТ\Проведение олимпиад и конкурсов по инфо\Неделя инфо с 13 -20 ноября 2017г\гр.3-17; 4-17\IMG_20171114_0854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13690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874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4-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конкурс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Студенты представили свои разработки и изобретения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Выступили студенты:</a:t>
            </a:r>
          </a:p>
          <a:p>
            <a:r>
              <a:rPr lang="ru-RU" dirty="0" smtClean="0"/>
              <a:t>Макар Сергей гр. 1/17 – Тема: «</a:t>
            </a:r>
            <a:r>
              <a:rPr lang="ru-RU" dirty="0" err="1" smtClean="0"/>
              <a:t>Киберспортивные</a:t>
            </a:r>
            <a:r>
              <a:rPr lang="ru-RU" dirty="0" smtClean="0"/>
              <a:t> дисциплины»,</a:t>
            </a:r>
          </a:p>
          <a:p>
            <a:r>
              <a:rPr lang="ru-RU" dirty="0" err="1" smtClean="0"/>
              <a:t>Грингаген</a:t>
            </a:r>
            <a:r>
              <a:rPr lang="ru-RU" dirty="0" smtClean="0"/>
              <a:t> Трафим гр.1/17 – Тема: «</a:t>
            </a:r>
            <a:r>
              <a:rPr lang="ru-RU" dirty="0" err="1" smtClean="0"/>
              <a:t>Безпилотники</a:t>
            </a:r>
            <a:r>
              <a:rPr lang="ru-RU" dirty="0" smtClean="0"/>
              <a:t> – робототехника»</a:t>
            </a:r>
          </a:p>
          <a:p>
            <a:r>
              <a:rPr lang="ru-RU" dirty="0" smtClean="0"/>
              <a:t>Андрющенко Никита гр. 2/17 – Тема: «Системы защиты Интернет»,</a:t>
            </a:r>
          </a:p>
          <a:p>
            <a:r>
              <a:rPr lang="ru-RU" dirty="0" smtClean="0"/>
              <a:t>Бурунов Артур гр. 2/17 – Тема: «Электронные денежные системы»,</a:t>
            </a:r>
          </a:p>
          <a:p>
            <a:r>
              <a:rPr lang="ru-RU" dirty="0" err="1" smtClean="0"/>
              <a:t>Колещук</a:t>
            </a:r>
            <a:r>
              <a:rPr lang="ru-RU" dirty="0" smtClean="0"/>
              <a:t> Данил гр. 2/17 – Тема: «Геометр»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7092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3" t="16390" r="3740" b="9724"/>
          <a:stretch/>
        </p:blipFill>
        <p:spPr bwMode="auto">
          <a:xfrm>
            <a:off x="107504" y="188640"/>
            <a:ext cx="878497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3054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571</Words>
  <Application>Microsoft Office PowerPoint</Application>
  <PresentationFormat>Экран (4:3)</PresentationFormat>
  <Paragraphs>84</Paragraphs>
  <Slides>27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Юные таланты</vt:lpstr>
      <vt:lpstr>Баллы</vt:lpstr>
      <vt:lpstr>За каждый верный ответ команде присваивается по 5 баллов.  </vt:lpstr>
      <vt:lpstr>Задание «Эрудит»  За верный ответ - 1 балл. </vt:lpstr>
      <vt:lpstr>ТЕСТОВЫЕ ЗАДАЧИ</vt:lpstr>
      <vt:lpstr>Презентация PowerPoint</vt:lpstr>
      <vt:lpstr>Презентация PowerPoint</vt:lpstr>
      <vt:lpstr>4- ый конкурс  Студенты представили свои разработки и изобретения</vt:lpstr>
      <vt:lpstr>Презентация PowerPoint</vt:lpstr>
      <vt:lpstr>Презентация PowerPoint</vt:lpstr>
      <vt:lpstr>Презентация PowerPoint</vt:lpstr>
      <vt:lpstr>Выступил студент  гр. 1/17 Грингаген Трафим </vt:lpstr>
      <vt:lpstr>Презентация PowerPoint</vt:lpstr>
      <vt:lpstr>Презентация PowerPoint</vt:lpstr>
      <vt:lpstr>Презентация PowerPoint</vt:lpstr>
      <vt:lpstr>Развитие денег</vt:lpstr>
      <vt:lpstr>Так же в конкурсе были представлены разработки и изобретения студентов</vt:lpstr>
      <vt:lpstr>Платежные системы</vt:lpstr>
      <vt:lpstr>Схема платежей с помощью электронных денег </vt:lpstr>
      <vt:lpstr>Защита информации</vt:lpstr>
      <vt:lpstr>Презентация PowerPoint</vt:lpstr>
      <vt:lpstr>Биометрические системы защиты</vt:lpstr>
      <vt:lpstr>Троянские программы и защита от них</vt:lpstr>
      <vt:lpstr>Колещук Данил гр. 2/17 – Тема: «Геометр» </vt:lpstr>
      <vt:lpstr>Презентация PowerPoint</vt:lpstr>
      <vt:lpstr>Презентация PowerPoint</vt:lpstr>
      <vt:lpstr>Распределение 1, 2 и 3 места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Юные таланты</dc:title>
  <dc:creator>User</dc:creator>
  <cp:lastModifiedBy>User</cp:lastModifiedBy>
  <cp:revision>14</cp:revision>
  <dcterms:created xsi:type="dcterms:W3CDTF">2017-11-20T09:30:22Z</dcterms:created>
  <dcterms:modified xsi:type="dcterms:W3CDTF">2017-11-20T11:39:30Z</dcterms:modified>
</cp:coreProperties>
</file>