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660"/>
  </p:normalViewPr>
  <p:slideViewPr>
    <p:cSldViewPr>
      <p:cViewPr varScale="1">
        <p:scale>
          <a:sx n="61" d="100"/>
          <a:sy n="61" d="100"/>
        </p:scale>
        <p:origin x="-144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A6B-9C5D-4389-8258-E2A547164946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72B075B-C3C1-48D5-AFBD-C178A5922E8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A6B-9C5D-4389-8258-E2A547164946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075B-C3C1-48D5-AFBD-C178A5922E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A6B-9C5D-4389-8258-E2A547164946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075B-C3C1-48D5-AFBD-C178A5922E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A6B-9C5D-4389-8258-E2A547164946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075B-C3C1-48D5-AFBD-C178A5922E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A6B-9C5D-4389-8258-E2A547164946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075B-C3C1-48D5-AFBD-C178A5922E8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A6B-9C5D-4389-8258-E2A547164946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075B-C3C1-48D5-AFBD-C178A5922E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A6B-9C5D-4389-8258-E2A547164946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075B-C3C1-48D5-AFBD-C178A5922E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A6B-9C5D-4389-8258-E2A547164946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075B-C3C1-48D5-AFBD-C178A5922E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A6B-9C5D-4389-8258-E2A547164946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075B-C3C1-48D5-AFBD-C178A5922E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A6B-9C5D-4389-8258-E2A547164946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075B-C3C1-48D5-AFBD-C178A5922E8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A6B-9C5D-4389-8258-E2A547164946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075B-C3C1-48D5-AFBD-C178A5922E8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B1C9A6B-9C5D-4389-8258-E2A547164946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72B075B-C3C1-48D5-AFBD-C178A5922E8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366507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Отдельная рота охраны и конвоирования подозреваемых и обвиняемых управления МВД России по Калининградской области приглашает граждан на службу в органы внутренних дел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1470025"/>
          </a:xfrm>
        </p:spPr>
        <p:txBody>
          <a:bodyPr/>
          <a:lstStyle/>
          <a:p>
            <a:r>
              <a:rPr lang="ru-RU" dirty="0" smtClean="0"/>
              <a:t>ОРОКПО УВМВД России по Калининградской области</a:t>
            </a:r>
            <a:endParaRPr lang="ru-RU" dirty="0"/>
          </a:p>
        </p:txBody>
      </p:sp>
      <p:pic>
        <p:nvPicPr>
          <p:cNvPr id="2050" name="Picture 2" descr="13 мая - День образования охранно-конвойной службы. День работников  охранно-конвойной службы Министерства внутренних дел Российской Федерации,  или, как его еще называют, День конвоира, отмечается в России ежегодно 13  мая, хотя не име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952098"/>
            <a:ext cx="1842129" cy="245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0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59584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/>
              <a:t>В настоящее время в подразделении имеются </a:t>
            </a:r>
            <a:r>
              <a:rPr lang="ru-RU" sz="2400" b="1" u="sng" dirty="0" smtClean="0"/>
              <a:t>вакансии:</a:t>
            </a:r>
          </a:p>
          <a:p>
            <a:endParaRPr lang="ru-RU" sz="2400" b="1" u="sng" dirty="0" smtClean="0"/>
          </a:p>
          <a:p>
            <a:pPr marL="285750" indent="-285750">
              <a:buFontTx/>
              <a:buChar char="-"/>
            </a:pPr>
            <a:r>
              <a:rPr lang="ru-RU" sz="2400" dirty="0" smtClean="0"/>
              <a:t>Полицейский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Полицейский (водитель)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Полицейский (кинолог)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HP\Desktop\da8fa1ec14a5c5b6100910b907a2eda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50748"/>
            <a:ext cx="3557869" cy="237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13 мая - День образования охранно-конвойной службы. День работников  охранно-конвойной службы Министерства внутренних дел Российской Федерации,  или, как его еще называют, День конвоира, отмечается в России ежегодно 13  мая, хотя не име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217" y="5564934"/>
            <a:ext cx="943783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large_7a2ca846-d455-4b44-815d-706c32dd16c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2590800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284" y="3778001"/>
            <a:ext cx="1886439" cy="251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81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326" y="764704"/>
            <a:ext cx="86166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/>
              <a:t> Основные требования к кандидатам: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- </a:t>
            </a:r>
            <a:r>
              <a:rPr lang="ru-RU" sz="2400" dirty="0" smtClean="0"/>
              <a:t> Возраст </a:t>
            </a:r>
            <a:r>
              <a:rPr lang="ru-RU" sz="2400" dirty="0"/>
              <a:t>до 35 лет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-  Наличие гражданство РФ</a:t>
            </a:r>
            <a:br>
              <a:rPr lang="ru-RU" sz="2400" dirty="0" smtClean="0"/>
            </a:br>
            <a:r>
              <a:rPr lang="ru-RU" sz="2400" dirty="0"/>
              <a:t>- </a:t>
            </a:r>
            <a:r>
              <a:rPr lang="ru-RU" sz="2400" dirty="0" smtClean="0"/>
              <a:t> Отсутствие </a:t>
            </a:r>
            <a:r>
              <a:rPr lang="ru-RU" sz="2400" dirty="0"/>
              <a:t>судимостей;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 Пригодность </a:t>
            </a:r>
            <a:r>
              <a:rPr lang="ru-RU" sz="2400" dirty="0"/>
              <a:t>по состоянию здоровья к службе в органах внутренних </a:t>
            </a:r>
            <a:r>
              <a:rPr lang="ru-RU" sz="2400" dirty="0" smtClean="0"/>
              <a:t>дел (не ниже 2-й группы предназначения).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" name="Picture 2" descr="13 мая - День образования охранно-конвойной службы. День работников  охранно-конвойной службы Министерства внутренних дел Российской Федерации,  или, как его еще называют, День конвоира, отмечается в России ежегодно 13  мая, хотя не име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304" y="5585916"/>
            <a:ext cx="943784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04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7"/>
            <a:ext cx="73448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Льготы и социальные гарантии: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Стабильная зарплата,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Отпуск от 57 дней и более,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Возможность выхода на пенсию после 13 лет службы в ОРОКПО УМВД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Возможность получения бесплатного высшего образования в учебных заведениях системы МВД России и перспективного карьерного роста,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Бесплатное медицинское обслуживание. Включая членов семьи,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Возможность получения единовременной выплаты сотруднику, имеющего стаж службы в ОВД не менее 10 лет, для приобретения жилья.</a:t>
            </a:r>
            <a:endParaRPr lang="ru-RU" sz="2400" dirty="0"/>
          </a:p>
        </p:txBody>
      </p:sp>
      <p:pic>
        <p:nvPicPr>
          <p:cNvPr id="3" name="Picture 2" descr="13 мая - День образования охранно-конвойной службы. День работников  охранно-конвойной службы Министерства внутренних дел Российской Федерации,  или, как его еще называют, День конвоира, отмечается в России ежегодно 13  мая, хотя не име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1" y="5569501"/>
            <a:ext cx="943784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78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488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По вопросам трудоустройства просьба обращаться по адресу: город Калининград, пр. Победы, 189 "Б" или по телефонам: 8 (4012) 592-514, 592-515.</a:t>
            </a:r>
          </a:p>
        </p:txBody>
      </p:sp>
      <p:pic>
        <p:nvPicPr>
          <p:cNvPr id="3" name="Picture 2" descr="13 мая - День образования охранно-конвойной службы. День работников  охранно-конвойной службы Министерства внутренних дел Российской Федерации,  или, как его еще называют, День конвоира, отмечается в России ежегодно 13  мая, хотя не име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1" y="5569501"/>
            <a:ext cx="943784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08578"/>
            <a:ext cx="3168351" cy="422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00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43</TotalTime>
  <Words>147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Аптека</vt:lpstr>
      <vt:lpstr>ОРОКПО УВМВД России по Калининградской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5</cp:revision>
  <dcterms:created xsi:type="dcterms:W3CDTF">2021-11-16T16:27:41Z</dcterms:created>
  <dcterms:modified xsi:type="dcterms:W3CDTF">2021-11-16T17:11:31Z</dcterms:modified>
</cp:coreProperties>
</file>